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758A-2F00-48AC-850C-050AAAF6DAB5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FCFB-B92D-479E-9EE9-FD9313B0698A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B68D-2133-4CF9-ADBB-11B71F63BB8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7CBFEDA-1427-4633-AF81-E8E8AE5E1A43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68CF569-C80B-4E59-9C62-18E143C6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8FCB34-6163-4D0D-89C2-8680194E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Begin and End type of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CC016-6B6E-420B-BC88-490ADFDA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3D2A9-0CEE-470E-84A5-A21D6965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074D31-DEAD-4B55-B2A2-33C596ECA04D}"/>
              </a:ext>
            </a:extLst>
          </p:cNvPr>
          <p:cNvCxnSpPr/>
          <p:nvPr/>
        </p:nvCxnSpPr>
        <p:spPr>
          <a:xfrm>
            <a:off x="2667000" y="3352800"/>
            <a:ext cx="5105400" cy="0"/>
          </a:xfrm>
          <a:prstGeom prst="line">
            <a:avLst/>
          </a:prstGeom>
          <a:ln>
            <a:headEnd type="diamond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Begin and End type of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CC016-6B6E-420B-BC88-490ADFDA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3D2A9-0CEE-470E-84A5-A21D6965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E40F9-ACEF-43BE-8039-F53C829AE1BC}"/>
              </a:ext>
            </a:extLst>
          </p:cNvPr>
          <p:cNvSpPr txBox="1"/>
          <p:nvPr/>
        </p:nvSpPr>
        <p:spPr>
          <a:xfrm>
            <a:off x="1900237" y="1596968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here!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78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27</Words>
  <Application>Microsoft Office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43</cp:revision>
  <dcterms:created xsi:type="dcterms:W3CDTF">2006-08-16T00:00:00Z</dcterms:created>
  <dcterms:modified xsi:type="dcterms:W3CDTF">2019-09-09T14:02:50Z</dcterms:modified>
</cp:coreProperties>
</file>